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44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CF310C-E15D-41C5-9778-06925835FA0C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65300-32FF-4464-AFA9-D478852FD3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8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4FB82B-BB89-44AC-B5CE-8418E646FC7B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2B7A4-6B81-46B1-903C-1A0F6B0C3CD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B6902F-5269-420C-847F-3051B1E29D9F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58EE7-4949-45C3-91D6-53E62058A5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14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29CF3E-6A81-4488-BE48-B2F42206267D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8E647D-32E2-451C-A801-4975D5822F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075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D8A243-8A84-4F0A-8987-644F98D904BC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BB6F5-2938-49AF-A8B4-F73BAB7C51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14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B71824-6604-4A03-BEAA-057C209799C5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7BCA05-07E9-4897-A618-53A03C7B82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954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6F4BB0-04FD-4156-9F29-0FF308C1AF1D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BC71B-DA95-4242-9766-12ABAAB6DF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45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5C5240-966D-4991-A211-03BB3E33EEB7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AA0970-367D-4C92-B29E-6DA2B4B8F5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159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DA2749-CA0E-4D52-9CF1-CC6E3C40FB11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E655A-F241-4734-A28D-6A5955F88B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1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E55A3F-7EEB-4678-9A32-6DBF4DF1B79E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831B9C-28E8-46CF-A8C3-0482D25286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69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60DFB5-0578-43A2-8124-F3FD7DD9A86B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34285-371C-4328-A069-1178B76093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90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CACCC2-2F5F-4291-A781-9A7E6C34D76D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E1B70F-4D0D-4124-8D0A-876B649C87F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E76B64-8B9C-44A5-B24B-9AA0A4416284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E5CAD-3344-4059-BE66-6F6EA76AE2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34E066-8DA2-460F-80B5-F51C9841CD60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DA1902-772D-4DB2-A8F9-BAD69D686B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72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8D2EDB-2A29-44E2-AB6B-E0BEE52F4EC9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552DD-536B-4404-8025-01D9545EA4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FC515D-3E71-4EA6-9CA0-D731863EEA07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60D04-0187-40BB-AD42-00B6549E71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6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B63EF1-7C75-4BAD-A6B6-08C7521E08CA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8E3481-5C11-4BFF-994F-70B1EC84D4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E69E0CB4-5849-416D-A41B-A0A1FB2113FA}" type="datetimeFigureOut">
              <a:rPr lang="en-US" smtClean="0"/>
              <a:pPr>
                <a:defRPr/>
              </a:pPr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837BCA3-DD9F-474D-8E9B-205D6B1C84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47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188" y="452440"/>
            <a:ext cx="7821612" cy="1400175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GAFE </a:t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(Google Apps for Education)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2613"/>
            <a:ext cx="7783512" cy="4195762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Open Chrome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Sign-in to your GAFE account</a:t>
            </a:r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first.last@ccboe.net</a:t>
            </a:r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PW: </a:t>
            </a:r>
            <a:r>
              <a:rPr lang="en-US" sz="2400" b="1" dirty="0" err="1" smtClean="0"/>
              <a:t>First.Last</a:t>
            </a:r>
            <a:endParaRPr lang="en-US" sz="2400" b="1" dirty="0"/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Change password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Go to classroom.google.com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Join our Google Classroom by using </a:t>
            </a:r>
            <a:r>
              <a:rPr lang="en-US" sz="2800" b="1" dirty="0" smtClean="0"/>
              <a:t>the </a:t>
            </a:r>
            <a:r>
              <a:rPr lang="en-US" sz="2800" b="1" smtClean="0"/>
              <a:t>code provided</a:t>
            </a:r>
            <a:endParaRPr lang="en-US" sz="2800" b="1" dirty="0"/>
          </a:p>
          <a:p>
            <a:pPr marL="457207" lvl="1" indent="0">
              <a:buClr>
                <a:schemeClr val="tx1"/>
              </a:buClr>
              <a:buNone/>
            </a:pPr>
            <a:endParaRPr lang="en-US" sz="24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595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26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Wingdings</vt:lpstr>
      <vt:lpstr>Wingdings 3</vt:lpstr>
      <vt:lpstr>Ion</vt:lpstr>
      <vt:lpstr>GAFE  (Google Apps for Education)</vt:lpstr>
    </vt:vector>
  </TitlesOfParts>
  <Company>Columbia County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GAFE  (Google Apps for Education)</dc:title>
  <dc:creator>Gray, Mary Ann</dc:creator>
  <cp:lastModifiedBy>Edmondson, Jason</cp:lastModifiedBy>
  <cp:revision>3</cp:revision>
  <dcterms:created xsi:type="dcterms:W3CDTF">2016-10-03T12:40:49Z</dcterms:created>
  <dcterms:modified xsi:type="dcterms:W3CDTF">2017-08-02T12:27:48Z</dcterms:modified>
</cp:coreProperties>
</file>